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3" r:id="rId6"/>
    <p:sldId id="285" r:id="rId7"/>
    <p:sldId id="269" r:id="rId8"/>
    <p:sldId id="287" r:id="rId9"/>
    <p:sldId id="288" r:id="rId10"/>
    <p:sldId id="274" r:id="rId11"/>
    <p:sldId id="289" r:id="rId12"/>
    <p:sldId id="284" r:id="rId13"/>
    <p:sldId id="270" r:id="rId14"/>
    <p:sldId id="277" r:id="rId15"/>
    <p:sldId id="28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2.png>
</file>

<file path=ppt/media/image3.tif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LKI4jlvx_95iTr-0egDKiTCKCChnUTTW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18890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powershell/2018/09/13/announcing-powershell-core-6-1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msdn.microsoft.com/powershell/2018/09/12/new-look-and-features-for-powershell-gallery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25/09/2018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10</a:t>
            </a:r>
            <a:r>
              <a:rPr lang="en-GB" baseline="30000" dirty="0"/>
              <a:t>th</a:t>
            </a:r>
            <a:r>
              <a:rPr lang="en-GB" dirty="0"/>
              <a:t> Oct 2018 – https://psday.uk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36524A-B7D1-4032-95A5-E5732CBD8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17" y="1897800"/>
            <a:ext cx="10536573" cy="491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138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10</a:t>
            </a:r>
            <a:r>
              <a:rPr lang="en-GB" baseline="30000" dirty="0"/>
              <a:t>th</a:t>
            </a:r>
            <a:r>
              <a:rPr lang="en-GB" dirty="0"/>
              <a:t> Oct 2018 – https://psday.uk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9A699C4-7BBA-427C-A56D-278394BF9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390" y="1903095"/>
            <a:ext cx="11474741" cy="489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61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10</a:t>
            </a:r>
            <a:r>
              <a:rPr lang="en-GB" baseline="30000" dirty="0"/>
              <a:t>th</a:t>
            </a:r>
            <a:r>
              <a:rPr lang="en-GB" dirty="0"/>
              <a:t> Oct 2018 – https://psday.uk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977D9EE-9D6B-4EF4-AC45-B4E415098DFD}"/>
              </a:ext>
            </a:extLst>
          </p:cNvPr>
          <p:cNvSpPr/>
          <p:nvPr/>
        </p:nvSpPr>
        <p:spPr>
          <a:xfrm>
            <a:off x="943584" y="5716232"/>
            <a:ext cx="111187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Last year’s content here:</a:t>
            </a:r>
          </a:p>
          <a:p>
            <a:r>
              <a:rPr lang="en-GB" sz="2400" dirty="0">
                <a:hlinkClick r:id="rId3"/>
              </a:rPr>
              <a:t>https://www.youtube.com/playlist?list=PLLKI4jlvx_95iTr-0egDKiTCKCChnUTTW</a:t>
            </a:r>
            <a:r>
              <a:rPr lang="en-GB" sz="2400" dirty="0"/>
              <a:t> 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00BA3CE-27F8-458B-B0FF-3FD348088C63}"/>
              </a:ext>
            </a:extLst>
          </p:cNvPr>
          <p:cNvSpPr/>
          <p:nvPr/>
        </p:nvSpPr>
        <p:spPr>
          <a:xfrm rot="-10800000">
            <a:off x="5555108" y="3397308"/>
            <a:ext cx="1895707" cy="83634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F1FFC8-935F-0E4D-B5F0-8879B34B6924}"/>
              </a:ext>
            </a:extLst>
          </p:cNvPr>
          <p:cNvSpPr/>
          <p:nvPr/>
        </p:nvSpPr>
        <p:spPr>
          <a:xfrm>
            <a:off x="950252" y="2050009"/>
            <a:ext cx="484094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/>
              <a:t>£25 off with code</a:t>
            </a:r>
          </a:p>
          <a:p>
            <a:endParaRPr lang="en-US" sz="4400" dirty="0"/>
          </a:p>
          <a:p>
            <a:r>
              <a:rPr lang="en-US" sz="4400" dirty="0"/>
              <a:t>PSUGSOUTH25</a:t>
            </a:r>
          </a:p>
        </p:txBody>
      </p:sp>
    </p:spTree>
    <p:extLst>
      <p:ext uri="{BB962C8B-B14F-4D97-AF65-F5344CB8AC3E}">
        <p14:creationId xmlns:p14="http://schemas.microsoft.com/office/powerpoint/2010/main" val="2983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large pepperoni pizza&#10;&#10;Description generated with very high confidence">
            <a:extLst>
              <a:ext uri="{FF2B5EF4-FFF2-40B4-BE49-F238E27FC236}">
                <a16:creationId xmlns:a16="http://schemas.microsoft.com/office/drawing/2014/main" id="{27BF0AE8-02A8-4B2D-BA91-665BDDE0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25" y="2568613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Who’s hiring?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D335CA-4CCC-4B82-B843-10DDCC806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405" y="2689535"/>
            <a:ext cx="45720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585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Adventures in DevOps: Part 1 - Jonathan Medd - </a:t>
            </a:r>
            <a:r>
              <a:rPr lang="en-GB" sz="3400" b="1" dirty="0">
                <a:hlinkClick r:id="rId3"/>
              </a:rPr>
              <a:t>@jonathanmedd 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Developing and Testing Cross Platform Compatible Modules with PowerShell Core - Mark Wragg- 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/>
              <a:t>markwragg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/>
              <a:t>Thank you SPONSOR </a:t>
            </a:r>
            <a:r>
              <a:rPr lang="en-GB" dirty="0" err="1"/>
              <a:t>DevOpsGroup</a:t>
            </a:r>
            <a:endParaRPr lang="en-GB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0CDB864-402C-D340-9BFB-895B090AC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56" y="2777236"/>
            <a:ext cx="11277600" cy="263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 lnSpcReduction="10000"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We have met every month Jan – Jun</a:t>
            </a:r>
          </a:p>
          <a:p>
            <a:pPr lvl="1"/>
            <a:endParaRPr lang="en-GB" sz="3200" b="1" dirty="0"/>
          </a:p>
          <a:p>
            <a:pPr lvl="1"/>
            <a:r>
              <a:rPr lang="en-GB" sz="3200" b="1" dirty="0"/>
              <a:t>Sep – today’s Meetup</a:t>
            </a:r>
          </a:p>
          <a:p>
            <a:pPr lvl="1"/>
            <a:r>
              <a:rPr lang="en-GB" sz="3200" b="1" dirty="0"/>
              <a:t>Oct - Chris returns with a follow up to his GitHub 101 session back in June</a:t>
            </a:r>
          </a:p>
          <a:p>
            <a:pPr lvl="2"/>
            <a:r>
              <a:rPr lang="en-GB" dirty="0"/>
              <a:t>Need 1 more presenter!</a:t>
            </a:r>
          </a:p>
          <a:p>
            <a:pPr lvl="1"/>
            <a:r>
              <a:rPr lang="en-GB" sz="3200" b="1" dirty="0"/>
              <a:t>Nov - Craig Porteous and Paul </a:t>
            </a:r>
            <a:r>
              <a:rPr lang="en-GB" sz="3200" b="1" dirty="0" err="1"/>
              <a:t>Broadwidth</a:t>
            </a:r>
            <a:endParaRPr lang="en-GB" sz="3200" b="1" dirty="0"/>
          </a:p>
          <a:p>
            <a:pPr lvl="2"/>
            <a:r>
              <a:rPr lang="en-GB" dirty="0"/>
              <a:t>PowerShell Standards Agency</a:t>
            </a:r>
          </a:p>
          <a:p>
            <a:pPr lvl="2"/>
            <a:r>
              <a:rPr lang="en-GB" dirty="0"/>
              <a:t>Git Fundamentals</a:t>
            </a:r>
            <a:endParaRPr lang="en-GB" sz="3000" b="1" dirty="0"/>
          </a:p>
          <a:p>
            <a:pPr lvl="1"/>
            <a:r>
              <a:rPr lang="en-GB" sz="3200" b="1" dirty="0"/>
              <a:t>Dec – social meetup TBD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appear the simpsons GIF">
            <a:extLst>
              <a:ext uri="{FF2B5EF4-FFF2-40B4-BE49-F238E27FC236}">
                <a16:creationId xmlns:a16="http://schemas.microsoft.com/office/drawing/2014/main" id="{2DC6D813-8B55-4C1A-8F88-F7B2783F65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452" y="2659683"/>
            <a:ext cx="4645447" cy="3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pPr lvl="1" fontAlgn="base"/>
            <a:r>
              <a:rPr lang="en-GB" strike="sngStrike" dirty="0"/>
              <a:t>GitHub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Azure PowerShell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PowerShell DSC </a:t>
            </a:r>
          </a:p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PowerShell News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3047349-454A-7148-8101-F03441345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1303021"/>
          </a:xfrm>
        </p:spPr>
        <p:txBody>
          <a:bodyPr>
            <a:normAutofit/>
          </a:bodyPr>
          <a:lstStyle/>
          <a:p>
            <a:r>
              <a:rPr lang="en-GB" sz="3400" b="1" dirty="0"/>
              <a:t>PowerShell Core 6.1 release</a:t>
            </a:r>
          </a:p>
          <a:p>
            <a:pPr lvl="1"/>
            <a:r>
              <a:rPr lang="en-GB" b="1" dirty="0">
                <a:hlinkClick r:id="rId3"/>
              </a:rPr>
              <a:t>https://blogs.msdn.microsoft.com/powershell/2018/09/13/announcing-powershell-core-6-1/</a:t>
            </a:r>
            <a:endParaRPr lang="en-GB" b="1" dirty="0"/>
          </a:p>
          <a:p>
            <a:pPr lvl="1"/>
            <a:endParaRPr lang="en-GB"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BA44ED-BB87-AD41-9790-B7DB829B9D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291" y="2952750"/>
            <a:ext cx="8638409" cy="381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68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PowerShell News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3047349-454A-7148-8101-F03441345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1303021"/>
          </a:xfrm>
        </p:spPr>
        <p:txBody>
          <a:bodyPr>
            <a:normAutofit/>
          </a:bodyPr>
          <a:lstStyle/>
          <a:p>
            <a:r>
              <a:rPr lang="en-GB" sz="3400" b="1" dirty="0"/>
              <a:t>New Look and Features for PowerShell Gallery</a:t>
            </a:r>
          </a:p>
          <a:p>
            <a:pPr lvl="1"/>
            <a:r>
              <a:rPr lang="en-GB" sz="1800" b="1" dirty="0">
                <a:hlinkClick r:id="rId3"/>
              </a:rPr>
              <a:t>https://blogs.msdn.microsoft.com/powershell/2018/09/12/new-look-and-features-for-powershell-gallery/</a:t>
            </a:r>
            <a:endParaRPr lang="en-GB" sz="1800" b="1" dirty="0"/>
          </a:p>
          <a:p>
            <a:pPr lvl="1"/>
            <a:endParaRPr lang="en-GB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FE55C-3B31-594D-806C-1357C20D4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841" y="2908300"/>
            <a:ext cx="112776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99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5435</TotalTime>
  <Words>285</Words>
  <Application>Microsoft Office PowerPoint</Application>
  <PresentationFormat>Widescreen</PresentationFormat>
  <Paragraphs>58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Corbel</vt:lpstr>
      <vt:lpstr>Wingdings</vt:lpstr>
      <vt:lpstr>Banded</vt:lpstr>
      <vt:lpstr>PowerShell User Group</vt:lpstr>
      <vt:lpstr>agenda!</vt:lpstr>
      <vt:lpstr>Welcome and Practicalities</vt:lpstr>
      <vt:lpstr>Thank you SPONSOR DevOpsGroup</vt:lpstr>
      <vt:lpstr>User Group</vt:lpstr>
      <vt:lpstr>Want to present?</vt:lpstr>
      <vt:lpstr>We need!</vt:lpstr>
      <vt:lpstr>PowerShell News</vt:lpstr>
      <vt:lpstr>PowerShell News</vt:lpstr>
      <vt:lpstr>PSDAYUK 10th Oct 2018 – https://psday.uk </vt:lpstr>
      <vt:lpstr>PSDAYUK 10th Oct 2018 – https://psday.uk </vt:lpstr>
      <vt:lpstr>PSDAYUK 10th Oct 2018 – https://psday.uk </vt:lpstr>
      <vt:lpstr>Communication</vt:lpstr>
      <vt:lpstr>RSVP Please</vt:lpstr>
      <vt:lpstr>Who’s hiring?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164</cp:revision>
  <dcterms:created xsi:type="dcterms:W3CDTF">2016-10-27T15:24:17Z</dcterms:created>
  <dcterms:modified xsi:type="dcterms:W3CDTF">2018-09-25T15:40:36Z</dcterms:modified>
</cp:coreProperties>
</file>

<file path=docProps/thumbnail.jpeg>
</file>